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12" r:id="rId6"/>
    <p:sldId id="514" r:id="rId7"/>
    <p:sldId id="515" r:id="rId8"/>
    <p:sldId id="518" r:id="rId9"/>
    <p:sldId id="517" r:id="rId10"/>
    <p:sldId id="516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364" autoAdjust="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5_CRUD_proyecto/CRU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1_Modelo_relacio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2_diccionario_de_dat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4_DDL_Y_D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970879" y="3075057"/>
            <a:ext cx="3913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C.R.U.D (Create Read Update Delete)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C22365-B1FC-4259-A424-8D4E646E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84806"/>
            <a:ext cx="8620125" cy="174820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A825095-F118-48FB-8CF9-D18DF71C72D2}"/>
              </a:ext>
            </a:extLst>
          </p:cNvPr>
          <p:cNvSpPr/>
          <p:nvPr/>
        </p:nvSpPr>
        <p:spPr>
          <a:xfrm>
            <a:off x="231931" y="6488668"/>
            <a:ext cx="12264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https://github.com/DdanielV5001/Bolsa_De_Empleo_Para_Discapacitados/tree/main/trimestre_2/5_CRUD_proyecto/CRUD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F77553-4145-4F5F-AEBA-40F6AFAD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4248825"/>
            <a:ext cx="86201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Jose Carrillo Pumar</a:t>
            </a: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 Santiago Theran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marzo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38AA00"/>
                </a:solidFill>
                <a:latin typeface="Work Sans Light" pitchFamily="2" charset="77"/>
              </a:rPr>
              <a:t>Descripción </a:t>
            </a:r>
            <a:endParaRPr lang="es-CO" sz="36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Work Sans Light"/>
              </a:rPr>
              <a:t>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583579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Índice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456236" y="1651738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iccionario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iagrama de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C.R.U.D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84A705-79A2-4014-BF3A-6A84FFC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1690688"/>
            <a:ext cx="9530803" cy="4564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B26C0F-C3B8-4D32-8FC9-933D0220CB11}"/>
              </a:ext>
            </a:extLst>
          </p:cNvPr>
          <p:cNvSpPr/>
          <p:nvPr/>
        </p:nvSpPr>
        <p:spPr>
          <a:xfrm>
            <a:off x="508333" y="6488668"/>
            <a:ext cx="12532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https://github.com/DdanielV5001/Bolsa_De_Empleo_Para_Discapacitados/tree/main/trimestre_2/1_Modelo_relacional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8E0C7A-22DD-4050-96B2-5A9642A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2641600"/>
            <a:ext cx="5505658" cy="2883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99CACD-732D-4CFE-83FB-6E0C1C5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" y="2641600"/>
            <a:ext cx="6192626" cy="27684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03C955-2A8B-48C7-B4D4-7FB4E353139A}"/>
              </a:ext>
            </a:extLst>
          </p:cNvPr>
          <p:cNvSpPr/>
          <p:nvPr/>
        </p:nvSpPr>
        <p:spPr>
          <a:xfrm>
            <a:off x="246858" y="6455612"/>
            <a:ext cx="1169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https://github.com/DdanielV5001/Bolsa_De_Empleo_Para_Discapacitados/tree/main/trimestre_2/2_diccionario_de_datos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1F7993-F2FC-4BAC-9E67-79DAE8AF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5" y="2311513"/>
            <a:ext cx="3953636" cy="7859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5041CC-D89D-4DC2-BD36-DA2C36462AFD}"/>
              </a:ext>
            </a:extLst>
          </p:cNvPr>
          <p:cNvSpPr txBox="1"/>
          <p:nvPr/>
        </p:nvSpPr>
        <p:spPr>
          <a:xfrm>
            <a:off x="533400" y="1171245"/>
            <a:ext cx="912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b="1" dirty="0">
                <a:latin typeface="Work Sans Light" pitchFamily="2" charset="77"/>
              </a:rPr>
              <a:t>DDL (Lenguaje de Definición de datos)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7C117EB-0EE5-4347-9DE8-6CD66A704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"/>
          <a:stretch/>
        </p:blipFill>
        <p:spPr>
          <a:xfrm>
            <a:off x="1662035" y="3180141"/>
            <a:ext cx="3110949" cy="35385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9BF6EA-4407-49E5-B6B4-E79073E3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/>
          <a:stretch/>
        </p:blipFill>
        <p:spPr>
          <a:xfrm>
            <a:off x="5941097" y="2472422"/>
            <a:ext cx="4539983" cy="187802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A325FDE-77BF-45BF-8110-C183C5180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867"/>
          <a:stretch/>
        </p:blipFill>
        <p:spPr>
          <a:xfrm>
            <a:off x="5941097" y="4549879"/>
            <a:ext cx="4239217" cy="2424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F684AC5-0221-468F-9760-835370365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097" y="4975119"/>
            <a:ext cx="6230933" cy="15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DDL-DML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5041CC-D89D-4DC2-BD36-DA2C36462AFD}"/>
              </a:ext>
            </a:extLst>
          </p:cNvPr>
          <p:cNvSpPr txBox="1"/>
          <p:nvPr/>
        </p:nvSpPr>
        <p:spPr>
          <a:xfrm>
            <a:off x="533400" y="1171245"/>
            <a:ext cx="912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b="1" dirty="0">
                <a:latin typeface="Work Sans Light" pitchFamily="2" charset="77"/>
              </a:rPr>
              <a:t>DML (Lenguaje de Manipulación de datos)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7120A3-7CA1-4F07-BFCC-D0C41CFD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78" y="2242036"/>
            <a:ext cx="4404647" cy="37418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B89A88-95B7-4A0B-89AE-90B88798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056" y="5850357"/>
            <a:ext cx="5085490" cy="48847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6F9AF31-468C-487C-9438-9438598B642E}"/>
              </a:ext>
            </a:extLst>
          </p:cNvPr>
          <p:cNvSpPr/>
          <p:nvPr/>
        </p:nvSpPr>
        <p:spPr>
          <a:xfrm>
            <a:off x="682170" y="6472319"/>
            <a:ext cx="11263087" cy="377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https://github.com/DdanielV5001/Bolsa_De_Empleo_Para_Discapacitados/tree/main/trimestre_2/4_DDL_Y_DML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680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A2AD60-C7D9-4010-AB2F-F29135A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1919"/>
            <a:ext cx="2610214" cy="46202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850929-2D7D-4074-87E7-80A95E3F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604973"/>
            <a:ext cx="2000529" cy="3134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910A50-93EC-4221-B30D-224B0497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72" y="2423972"/>
            <a:ext cx="2400635" cy="3496163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E81716-00CD-41FE-A1F8-3E257E05E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029314" y="4172054"/>
            <a:ext cx="2171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520009F-E340-4028-9EB2-C13EA9C001C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01054" y="4172054"/>
            <a:ext cx="22063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5D6D6F-A09A-442C-A060-45911B84885D}"/>
              </a:ext>
            </a:extLst>
          </p:cNvPr>
          <p:cNvSpPr txBox="1"/>
          <p:nvPr/>
        </p:nvSpPr>
        <p:spPr>
          <a:xfrm>
            <a:off x="3146607" y="4172054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1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E84F21-D345-4EC4-B2A6-18F055E9B680}"/>
              </a:ext>
            </a:extLst>
          </p:cNvPr>
          <p:cNvSpPr txBox="1"/>
          <p:nvPr/>
        </p:nvSpPr>
        <p:spPr>
          <a:xfrm>
            <a:off x="7335900" y="4172053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326</Words>
  <Application>Microsoft Office PowerPoint</Application>
  <PresentationFormat>Panorámica</PresentationFormat>
  <Paragraphs>54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Diccionario de Datos </vt:lpstr>
      <vt:lpstr>Sentencias DD-DML</vt:lpstr>
      <vt:lpstr>Sentencias DDL-DML</vt:lpstr>
      <vt:lpstr>Diagrama de clases </vt:lpstr>
      <vt:lpstr>C.R.U.D (Create Read Update Delete)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2023</cp:lastModifiedBy>
  <cp:revision>98</cp:revision>
  <dcterms:created xsi:type="dcterms:W3CDTF">2020-10-01T23:51:28Z</dcterms:created>
  <dcterms:modified xsi:type="dcterms:W3CDTF">2024-04-09T03:23:37Z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